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0" r:id="rId4"/>
    <p:sldId id="261" r:id="rId5"/>
    <p:sldId id="263" r:id="rId6"/>
    <p:sldId id="262" r:id="rId7"/>
    <p:sldId id="264" r:id="rId8"/>
    <p:sldId id="258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648"/>
  </p:normalViewPr>
  <p:slideViewPr>
    <p:cSldViewPr snapToGrid="0" snapToObjects="1">
      <p:cViewPr varScale="1">
        <p:scale>
          <a:sx n="68" d="100"/>
          <a:sy n="68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95269-DF8A-9C4B-B821-68052F67258C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348D8-247A-0B45-BC14-FD87E81EB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51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348D8-247A-0B45-BC14-FD87E81EB1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8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A68EA5-DE98-0F4D-A258-0D02939CC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D63F-7DF4-1E45-963E-71623FBE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1196-56AC-9746-9CE0-DA1C8AE509E4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94576-0D0B-A74A-AF3F-594E68A9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EC9A1-4197-694B-9341-808C16AF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860A-EDBD-ED40-B48F-3864E139E996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E672C8-F2AE-184F-9E94-FE4D859547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2AAF728-7A18-434F-B773-AA35EB30C61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1" y="1122363"/>
            <a:ext cx="3877340" cy="1655762"/>
          </a:xfrm>
        </p:spPr>
        <p:txBody>
          <a:bodyPr anchor="b">
            <a:normAutofit/>
          </a:bodyPr>
          <a:lstStyle>
            <a:lvl1pPr algn="ctr">
              <a:defRPr sz="4000" b="1">
                <a:latin typeface=""/>
              </a:defRPr>
            </a:lvl1pPr>
          </a:lstStyle>
          <a:p>
            <a:r>
              <a:rPr lang="en-CA" dirty="0">
                <a:effectLst/>
              </a:rPr>
              <a:t>REMOTEBASE</a:t>
            </a:r>
            <a:br>
              <a:rPr lang="en-CA" dirty="0">
                <a:effectLst/>
              </a:rPr>
            </a:br>
            <a:r>
              <a:rPr lang="en-CA" dirty="0">
                <a:solidFill>
                  <a:srgbClr val="5046FF"/>
                </a:solidFill>
                <a:effectLst/>
              </a:rPr>
              <a:t>HACKFEST ‘21</a:t>
            </a:r>
            <a:endParaRPr lang="en-US" dirty="0">
              <a:solidFill>
                <a:srgbClr val="504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35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7412C-0C3B-C641-BCE7-B6BC64AD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1196-56AC-9746-9CE0-DA1C8AE509E4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DF24E-3134-D944-8503-77ABA584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188A0-91DB-9C4A-87CD-C4487D35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860A-EDBD-ED40-B48F-3864E139E99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FE6F7DD6-3E86-F44D-8DFA-4510680627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9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C333A-093D-044F-B3FD-74A310B0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1196-56AC-9746-9CE0-DA1C8AE509E4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7BCAF-41F7-9547-8EE3-6FBC5D07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EF6DD-48C6-EB48-8055-AF43D69E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860A-EDBD-ED40-B48F-3864E139E99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B435D723-7C50-1E4E-BB86-8D484C1C6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8976-87F4-8D4D-A82D-B2A94F808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82FD-BAA7-5142-9523-F249937C7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40117-FCED-3242-A789-175D81681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C7907-3B2A-F040-A0E4-8189246E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1196-56AC-9746-9CE0-DA1C8AE509E4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36225-3C5F-074E-A766-37B92E9D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589FD-3B13-A547-A748-9A96AD25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860A-EDBD-ED40-B48F-3864E139E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1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F083-6BE2-9B47-9951-AEF8A3A2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67496-737B-854D-9433-8AFE494CA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75DF-0EFA-5545-9B63-24ABAAA30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C1A37-F2F7-894B-BBD0-02BAE94BE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1196-56AC-9746-9CE0-DA1C8AE509E4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D93E6-7383-6B4B-BC86-ADF9CFC7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01C8B-85FF-B943-888C-52055A5C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860A-EDBD-ED40-B48F-3864E139E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5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847A-DD47-3042-91F9-052E00F8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FA725-B29A-BD4A-A042-18A95E1B0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42105-D8A7-B74F-8740-5A364113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1196-56AC-9746-9CE0-DA1C8AE509E4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7FB38-6A3C-5F47-93B1-61B8E9F8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C2B53-2C8E-C54C-80A7-E99FD198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860A-EDBD-ED40-B48F-3864E139E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55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34F28-DA2B-AC4F-B72F-A1A648FFE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7650E-CA84-5740-8106-43367C443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03678-606B-6B42-9BB1-2187F2C6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1196-56AC-9746-9CE0-DA1C8AE509E4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655C3-42D1-2B45-9ED0-EA6ED10C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DF5D3-0B9F-8E4D-B1CD-F2077295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9860A-EDBD-ED40-B48F-3864E139E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1722F-66EB-B847-9518-B95B905A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AB252-1E27-7145-917A-7B4428232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B9CDF-2FB7-8F4C-A68B-4A14A3D3C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21196-56AC-9746-9CE0-DA1C8AE509E4}" type="datetimeFigureOut">
              <a:rPr lang="en-US" smtClean="0"/>
              <a:t>9/19/2021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DA56F-EFCF-B446-A6C0-4809C0CFC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0CC9A-ADF7-A049-9F59-7FB3E383E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9860A-EDBD-ED40-B48F-3864E139E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5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C11026-29E9-A846-8C9D-E4A449B818B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1" y="1122363"/>
            <a:ext cx="3877340" cy="1655762"/>
          </a:xfrm>
        </p:spPr>
        <p:txBody>
          <a:bodyPr anchor="b">
            <a:normAutofit/>
          </a:bodyPr>
          <a:lstStyle>
            <a:lvl1pPr algn="ctr">
              <a:defRPr sz="4000" b="1">
                <a:latin typeface=""/>
              </a:defRPr>
            </a:lvl1pPr>
          </a:lstStyle>
          <a:p>
            <a:r>
              <a:rPr lang="en-CA" dirty="0">
                <a:effectLst/>
              </a:rPr>
              <a:t>REMOTEBASE</a:t>
            </a:r>
            <a:br>
              <a:rPr lang="en-CA" dirty="0">
                <a:effectLst/>
              </a:rPr>
            </a:br>
            <a:r>
              <a:rPr lang="en-CA" dirty="0">
                <a:solidFill>
                  <a:srgbClr val="5046FF"/>
                </a:solidFill>
                <a:effectLst/>
              </a:rPr>
              <a:t>HACKFEST ‘21</a:t>
            </a:r>
            <a:endParaRPr lang="en-US" dirty="0">
              <a:solidFill>
                <a:srgbClr val="5046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9D445C1-5AEF-784C-972E-4B6A46B0E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669" y="4079876"/>
            <a:ext cx="4413672" cy="891903"/>
          </a:xfrm>
        </p:spPr>
        <p:txBody>
          <a:bodyPr>
            <a:normAutofit/>
          </a:bodyPr>
          <a:lstStyle/>
          <a:p>
            <a:r>
              <a:rPr lang="en-US" dirty="0"/>
              <a:t>KDSP Patient Management Information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A70E9-051B-4241-95A6-E9B4D1D97971}"/>
              </a:ext>
            </a:extLst>
          </p:cNvPr>
          <p:cNvSpPr txBox="1">
            <a:spLocks/>
          </p:cNvSpPr>
          <p:nvPr/>
        </p:nvSpPr>
        <p:spPr>
          <a:xfrm>
            <a:off x="987669" y="5624511"/>
            <a:ext cx="2380000" cy="7539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tx1"/>
                </a:solidFill>
              </a:rPr>
              <a:t> Programmers</a:t>
            </a:r>
          </a:p>
        </p:txBody>
      </p:sp>
    </p:spTree>
    <p:extLst>
      <p:ext uri="{BB962C8B-B14F-4D97-AF65-F5344CB8AC3E}">
        <p14:creationId xmlns:p14="http://schemas.microsoft.com/office/powerpoint/2010/main" val="339367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A16367-C69A-7D4F-A82F-6BE427AD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1D9860A-EDBD-ED40-B48F-3864E139E99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55538-2D22-8049-A61A-0BF14E9235FE}"/>
              </a:ext>
            </a:extLst>
          </p:cNvPr>
          <p:cNvPicPr/>
          <p:nvPr/>
        </p:nvPicPr>
        <p:blipFill rotWithShape="1">
          <a:blip r:embed="rId3"/>
          <a:srcRect t="-1884" b="-7135"/>
          <a:stretch/>
        </p:blipFill>
        <p:spPr bwMode="auto">
          <a:xfrm>
            <a:off x="944879" y="2191787"/>
            <a:ext cx="1814830" cy="19786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B8EDD3-D613-3A45-9881-176DEC22868A}"/>
              </a:ext>
            </a:extLst>
          </p:cNvPr>
          <p:cNvSpPr txBox="1"/>
          <p:nvPr/>
        </p:nvSpPr>
        <p:spPr>
          <a:xfrm>
            <a:off x="782041" y="4313653"/>
            <a:ext cx="212182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CA" sz="1800" b="1" dirty="0">
                <a:effectLst/>
                <a:latin typeface=""/>
                <a:ea typeface="Arial Unicode MS"/>
              </a:rPr>
              <a:t>Sarfaraz Ahmed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CA" sz="1600" b="0" dirty="0">
                <a:latin typeface=""/>
                <a:ea typeface="Arial Unicode MS"/>
              </a:rPr>
              <a:t>Solution Architect &amp; Developer</a:t>
            </a:r>
            <a:endParaRPr lang="en-CA" sz="1100" b="0" dirty="0">
              <a:effectLst/>
              <a:latin typeface=""/>
              <a:ea typeface="Arial Unicode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472F16-CE27-D142-881C-8F4595CB0E9C}"/>
              </a:ext>
            </a:extLst>
          </p:cNvPr>
          <p:cNvPicPr/>
          <p:nvPr/>
        </p:nvPicPr>
        <p:blipFill rotWithShape="1">
          <a:blip r:embed="rId3"/>
          <a:srcRect t="-1884" b="-7135"/>
          <a:stretch/>
        </p:blipFill>
        <p:spPr bwMode="auto">
          <a:xfrm>
            <a:off x="3703496" y="2191787"/>
            <a:ext cx="1814830" cy="19786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C7B73C-279A-AA48-8894-CB93A0DF9EF7}"/>
              </a:ext>
            </a:extLst>
          </p:cNvPr>
          <p:cNvSpPr txBox="1"/>
          <p:nvPr/>
        </p:nvSpPr>
        <p:spPr>
          <a:xfrm>
            <a:off x="3498736" y="4340068"/>
            <a:ext cx="212182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CA" sz="1800" b="1" dirty="0" err="1">
                <a:effectLst/>
                <a:latin typeface=""/>
                <a:ea typeface="Arial Unicode MS"/>
              </a:rPr>
              <a:t>Ghilman</a:t>
            </a:r>
            <a:r>
              <a:rPr lang="en-CA" sz="1800" b="1" dirty="0">
                <a:effectLst/>
                <a:latin typeface=""/>
                <a:ea typeface="Arial Unicode MS"/>
              </a:rPr>
              <a:t> Khan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CA" sz="1600" b="0" dirty="0">
                <a:latin typeface=""/>
                <a:ea typeface="Arial Unicode MS"/>
              </a:rPr>
              <a:t>Developer</a:t>
            </a:r>
            <a:endParaRPr lang="en-CA" sz="1100" b="0" dirty="0">
              <a:effectLst/>
              <a:latin typeface=""/>
              <a:ea typeface="Arial Unicode M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CB8618C-59B2-F847-AF7B-F728E36EF6D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CA" dirty="0"/>
              <a:t>Team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8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77246-29F2-1E42-B2D3-EACEBCB8FD6A}"/>
              </a:ext>
            </a:extLst>
          </p:cNvPr>
          <p:cNvSpPr txBox="1">
            <a:spLocks/>
          </p:cNvSpPr>
          <p:nvPr/>
        </p:nvSpPr>
        <p:spPr>
          <a:xfrm>
            <a:off x="2666756" y="2445542"/>
            <a:ext cx="6858488" cy="1219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“KDSP # Create an app that KDSP can use to record and maintain database of Individuals with Down Syndrome.”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2C8977-5AB8-ED49-86C4-D427C35460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CA" dirty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2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D9C5DF-4FAE-9543-ACF1-9D5D7073F41E}"/>
              </a:ext>
            </a:extLst>
          </p:cNvPr>
          <p:cNvSpPr txBox="1">
            <a:spLocks/>
          </p:cNvSpPr>
          <p:nvPr/>
        </p:nvSpPr>
        <p:spPr>
          <a:xfrm>
            <a:off x="959004" y="2040364"/>
            <a:ext cx="9969191" cy="32638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developed windows based desktop application. SQL Server as backend database.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D66C88-15BB-204B-9606-3A073B42082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CA" dirty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1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88A62C-1E79-1941-892D-E1AC0E76BA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CA" dirty="0">
                <a:effectLst/>
              </a:rPr>
              <a:t>Team Strategy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522435-585E-1D4C-9423-71B704C3E8EF}"/>
              </a:ext>
            </a:extLst>
          </p:cNvPr>
          <p:cNvSpPr txBox="1">
            <a:spLocks/>
          </p:cNvSpPr>
          <p:nvPr/>
        </p:nvSpPr>
        <p:spPr>
          <a:xfrm>
            <a:off x="970156" y="2270552"/>
            <a:ext cx="9969191" cy="32638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Implemented whole solution, backend, frontend and data layer myself.</a:t>
            </a:r>
          </a:p>
        </p:txBody>
      </p:sp>
    </p:spTree>
    <p:extLst>
      <p:ext uri="{BB962C8B-B14F-4D97-AF65-F5344CB8AC3E}">
        <p14:creationId xmlns:p14="http://schemas.microsoft.com/office/powerpoint/2010/main" val="417324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B0C5-13E1-0D4D-B22A-057D424C774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CA" dirty="0">
                <a:effectLst/>
              </a:rPr>
              <a:t>Design and Architecture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6FD94-7A43-D948-BE56-660CE55D066B}"/>
              </a:ext>
            </a:extLst>
          </p:cNvPr>
          <p:cNvSpPr txBox="1">
            <a:spLocks/>
          </p:cNvSpPr>
          <p:nvPr/>
        </p:nvSpPr>
        <p:spPr>
          <a:xfrm>
            <a:off x="970156" y="2252237"/>
            <a:ext cx="9969191" cy="32638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Database covers almost all scenarios. Frontend screens are limited. Used Entity Framework as Data Access Layer.</a:t>
            </a:r>
          </a:p>
        </p:txBody>
      </p:sp>
    </p:spTree>
    <p:extLst>
      <p:ext uri="{BB962C8B-B14F-4D97-AF65-F5344CB8AC3E}">
        <p14:creationId xmlns:p14="http://schemas.microsoft.com/office/powerpoint/2010/main" val="243511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4E58-C3A4-124B-BE55-2BC454D4C0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CA" dirty="0">
                <a:effectLst/>
              </a:rPr>
              <a:t>Frontend/Backend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43B23-5A3B-C84D-ACD0-F8EAF084A4A2}"/>
              </a:ext>
            </a:extLst>
          </p:cNvPr>
          <p:cNvSpPr txBox="1">
            <a:spLocks/>
          </p:cNvSpPr>
          <p:nvPr/>
        </p:nvSpPr>
        <p:spPr>
          <a:xfrm>
            <a:off x="970156" y="2252237"/>
            <a:ext cx="9969191" cy="32638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Windows Forms application as Frontend. </a:t>
            </a:r>
          </a:p>
          <a:p>
            <a:r>
              <a:rPr lang="en-US" dirty="0"/>
              <a:t>Entity Framework as Data Access Layer</a:t>
            </a:r>
          </a:p>
          <a:p>
            <a:r>
              <a:rPr lang="en-US" dirty="0"/>
              <a:t>SQL Server as Backend.</a:t>
            </a:r>
          </a:p>
        </p:txBody>
      </p:sp>
    </p:spTree>
    <p:extLst>
      <p:ext uri="{BB962C8B-B14F-4D97-AF65-F5344CB8AC3E}">
        <p14:creationId xmlns:p14="http://schemas.microsoft.com/office/powerpoint/2010/main" val="341808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12C3-1B98-754E-927E-AFC4506EE1D7}"/>
              </a:ext>
            </a:extLst>
          </p:cNvPr>
          <p:cNvSpPr txBox="1">
            <a:spLocks/>
          </p:cNvSpPr>
          <p:nvPr/>
        </p:nvSpPr>
        <p:spPr>
          <a:xfrm>
            <a:off x="838200" y="290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CA" dirty="0">
                <a:effectLst/>
              </a:rPr>
              <a:t>Code Demo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916AA-22B9-CB41-AA2E-B6CAAC318DEB}"/>
              </a:ext>
            </a:extLst>
          </p:cNvPr>
          <p:cNvSpPr txBox="1">
            <a:spLocks/>
          </p:cNvSpPr>
          <p:nvPr/>
        </p:nvSpPr>
        <p:spPr>
          <a:xfrm>
            <a:off x="970156" y="1364566"/>
            <a:ext cx="9969191" cy="5202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 public static List&lt;</a:t>
            </a:r>
            <a:r>
              <a:rPr lang="en-US" sz="1000" dirty="0" err="1"/>
              <a:t>AppointmentDTO</a:t>
            </a:r>
            <a:r>
              <a:rPr lang="en-US" sz="1000" dirty="0"/>
              <a:t>&gt; </a:t>
            </a:r>
            <a:r>
              <a:rPr lang="en-US" sz="1000" dirty="0" err="1"/>
              <a:t>GetAppointmentsByPatient</a:t>
            </a:r>
            <a:r>
              <a:rPr lang="en-US" sz="1000" dirty="0"/>
              <a:t>(int </a:t>
            </a:r>
            <a:r>
              <a:rPr lang="en-US" sz="1000" dirty="0" err="1"/>
              <a:t>PatientId</a:t>
            </a:r>
            <a:r>
              <a:rPr lang="en-US" sz="1000" dirty="0"/>
              <a:t>)</a:t>
            </a:r>
          </a:p>
          <a:p>
            <a:r>
              <a:rPr lang="en-US" sz="1000" dirty="0"/>
              <a:t>        {</a:t>
            </a:r>
          </a:p>
          <a:p>
            <a:r>
              <a:rPr lang="en-US" sz="1000" dirty="0"/>
              <a:t>            using (</a:t>
            </a:r>
            <a:r>
              <a:rPr lang="en-US" sz="1000" dirty="0" err="1"/>
              <a:t>KDSPEntities</a:t>
            </a:r>
            <a:r>
              <a:rPr lang="en-US" sz="1000" dirty="0"/>
              <a:t> _entity = new </a:t>
            </a:r>
            <a:r>
              <a:rPr lang="en-US" sz="1000" dirty="0" err="1"/>
              <a:t>KDSPEntities</a:t>
            </a:r>
            <a:r>
              <a:rPr lang="en-US" sz="1000" dirty="0"/>
              <a:t>())</a:t>
            </a:r>
          </a:p>
          <a:p>
            <a:r>
              <a:rPr lang="en-US" sz="1000" dirty="0"/>
              <a:t>            {</a:t>
            </a:r>
          </a:p>
          <a:p>
            <a:r>
              <a:rPr lang="en-US" sz="1000" dirty="0"/>
              <a:t>                var appointments = (from pa in _</a:t>
            </a:r>
            <a:r>
              <a:rPr lang="en-US" sz="1000" dirty="0" err="1"/>
              <a:t>entity.PatientAppointments</a:t>
            </a:r>
            <a:endParaRPr lang="en-US" sz="1000" dirty="0"/>
          </a:p>
          <a:p>
            <a:r>
              <a:rPr lang="en-US" sz="1000" dirty="0"/>
              <a:t>                                join p in _</a:t>
            </a:r>
            <a:r>
              <a:rPr lang="en-US" sz="1000" dirty="0" err="1"/>
              <a:t>entity.Patients</a:t>
            </a:r>
            <a:r>
              <a:rPr lang="en-US" sz="1000" dirty="0"/>
              <a:t> on </a:t>
            </a:r>
            <a:r>
              <a:rPr lang="en-US" sz="1000" dirty="0" err="1"/>
              <a:t>pa.PatientId</a:t>
            </a:r>
            <a:r>
              <a:rPr lang="en-US" sz="1000" dirty="0"/>
              <a:t> equals </a:t>
            </a:r>
            <a:r>
              <a:rPr lang="en-US" sz="1000" dirty="0" err="1"/>
              <a:t>p.Id</a:t>
            </a:r>
            <a:endParaRPr lang="en-US" sz="1000" dirty="0"/>
          </a:p>
          <a:p>
            <a:r>
              <a:rPr lang="en-US" sz="1000" dirty="0"/>
              <a:t>                                join t in _</a:t>
            </a:r>
            <a:r>
              <a:rPr lang="en-US" sz="1000" dirty="0" err="1"/>
              <a:t>entity.Therapists</a:t>
            </a:r>
            <a:r>
              <a:rPr lang="en-US" sz="1000" dirty="0"/>
              <a:t> on </a:t>
            </a:r>
            <a:r>
              <a:rPr lang="en-US" sz="1000" dirty="0" err="1"/>
              <a:t>pa.TherapistId</a:t>
            </a:r>
            <a:r>
              <a:rPr lang="en-US" sz="1000" dirty="0"/>
              <a:t> equals </a:t>
            </a:r>
            <a:r>
              <a:rPr lang="en-US" sz="1000" dirty="0" err="1"/>
              <a:t>t.Id</a:t>
            </a:r>
            <a:endParaRPr lang="en-US" sz="1000" dirty="0"/>
          </a:p>
          <a:p>
            <a:r>
              <a:rPr lang="en-US" sz="1000" dirty="0"/>
              <a:t>                                join </a:t>
            </a:r>
            <a:r>
              <a:rPr lang="en-US" sz="1000" dirty="0" err="1"/>
              <a:t>ts</a:t>
            </a:r>
            <a:r>
              <a:rPr lang="en-US" sz="1000" dirty="0"/>
              <a:t> in _</a:t>
            </a:r>
            <a:r>
              <a:rPr lang="en-US" sz="1000" dirty="0" err="1"/>
              <a:t>entity.TherapistSchedules</a:t>
            </a:r>
            <a:r>
              <a:rPr lang="en-US" sz="1000" dirty="0"/>
              <a:t> on </a:t>
            </a:r>
            <a:r>
              <a:rPr lang="en-US" sz="1000" dirty="0" err="1"/>
              <a:t>pa.TherapistScheduleId</a:t>
            </a:r>
            <a:r>
              <a:rPr lang="en-US" sz="1000" dirty="0"/>
              <a:t> equals </a:t>
            </a:r>
            <a:r>
              <a:rPr lang="en-US" sz="1000" dirty="0" err="1"/>
              <a:t>ts.Id</a:t>
            </a:r>
            <a:endParaRPr lang="en-US" sz="1000" dirty="0"/>
          </a:p>
          <a:p>
            <a:r>
              <a:rPr lang="en-US" sz="1000" dirty="0"/>
              <a:t>                                where </a:t>
            </a:r>
            <a:r>
              <a:rPr lang="en-US" sz="1000" dirty="0" err="1"/>
              <a:t>p.Id</a:t>
            </a:r>
            <a:r>
              <a:rPr lang="en-US" sz="1000" dirty="0"/>
              <a:t> == </a:t>
            </a:r>
            <a:r>
              <a:rPr lang="en-US" sz="1000" dirty="0" err="1"/>
              <a:t>PatientId</a:t>
            </a:r>
            <a:endParaRPr lang="en-US" sz="1000" dirty="0"/>
          </a:p>
          <a:p>
            <a:r>
              <a:rPr lang="en-US" sz="1000" dirty="0"/>
              <a:t>                                select new </a:t>
            </a:r>
            <a:r>
              <a:rPr lang="en-US" sz="1000" dirty="0" err="1"/>
              <a:t>AppointmentDTO</a:t>
            </a:r>
            <a:r>
              <a:rPr lang="en-US" sz="1000" dirty="0"/>
              <a:t>()</a:t>
            </a:r>
          </a:p>
          <a:p>
            <a:r>
              <a:rPr lang="en-US" sz="1000" dirty="0"/>
              <a:t>                                {</a:t>
            </a:r>
          </a:p>
          <a:p>
            <a:r>
              <a:rPr lang="en-US" sz="1000" dirty="0"/>
              <a:t>                                    </a:t>
            </a:r>
            <a:r>
              <a:rPr lang="en-US" sz="1000" dirty="0" err="1"/>
              <a:t>TherapistScheduleId</a:t>
            </a:r>
            <a:r>
              <a:rPr lang="en-US" sz="1000" dirty="0"/>
              <a:t> = </a:t>
            </a:r>
            <a:r>
              <a:rPr lang="en-US" sz="1000" dirty="0" err="1"/>
              <a:t>pa.TherapistScheduleId</a:t>
            </a:r>
            <a:r>
              <a:rPr lang="en-US" sz="1000" dirty="0"/>
              <a:t>, </a:t>
            </a:r>
            <a:r>
              <a:rPr lang="en-US" sz="1000" dirty="0" err="1"/>
              <a:t>PatientFullName</a:t>
            </a:r>
            <a:r>
              <a:rPr lang="en-US" sz="1000" dirty="0"/>
              <a:t>=</a:t>
            </a:r>
            <a:r>
              <a:rPr lang="en-US" sz="1000" dirty="0" err="1"/>
              <a:t>p.PatientFullName</a:t>
            </a:r>
            <a:r>
              <a:rPr lang="en-US" sz="1000" dirty="0"/>
              <a:t>, </a:t>
            </a:r>
            <a:r>
              <a:rPr lang="en-US" sz="1000" dirty="0" err="1"/>
              <a:t>TherapistFullName</a:t>
            </a:r>
            <a:r>
              <a:rPr lang="en-US" sz="1000" dirty="0"/>
              <a:t>=</a:t>
            </a:r>
            <a:r>
              <a:rPr lang="en-US" sz="1000" dirty="0" err="1"/>
              <a:t>t.TherapistFullName</a:t>
            </a:r>
            <a:r>
              <a:rPr lang="en-US" sz="1000" dirty="0"/>
              <a:t>,</a:t>
            </a:r>
          </a:p>
          <a:p>
            <a:r>
              <a:rPr lang="en-US" sz="1000" dirty="0"/>
              <a:t>                                    </a:t>
            </a:r>
            <a:r>
              <a:rPr lang="en-US" sz="1000" dirty="0" err="1"/>
              <a:t>PatientId</a:t>
            </a:r>
            <a:r>
              <a:rPr lang="en-US" sz="1000" dirty="0"/>
              <a:t> = </a:t>
            </a:r>
            <a:r>
              <a:rPr lang="en-US" sz="1000" dirty="0" err="1"/>
              <a:t>pa.PatientId</a:t>
            </a:r>
            <a:r>
              <a:rPr lang="en-US" sz="1000" dirty="0"/>
              <a:t>, </a:t>
            </a:r>
            <a:r>
              <a:rPr lang="en-US" sz="1000" dirty="0" err="1"/>
              <a:t>TherapistId</a:t>
            </a:r>
            <a:r>
              <a:rPr lang="en-US" sz="1000" dirty="0"/>
              <a:t>=</a:t>
            </a:r>
            <a:r>
              <a:rPr lang="en-US" sz="1000" dirty="0" err="1"/>
              <a:t>pa.TherapistId</a:t>
            </a:r>
            <a:r>
              <a:rPr lang="en-US" sz="1000" dirty="0"/>
              <a:t>, </a:t>
            </a:r>
            <a:r>
              <a:rPr lang="en-US" sz="1000" dirty="0" err="1"/>
              <a:t>AppointmentDate</a:t>
            </a:r>
            <a:r>
              <a:rPr lang="en-US" sz="1000" dirty="0"/>
              <a:t> = </a:t>
            </a:r>
            <a:r>
              <a:rPr lang="en-US" sz="1000" dirty="0" err="1"/>
              <a:t>pa.AppointmentDate</a:t>
            </a:r>
            <a:r>
              <a:rPr lang="en-US" sz="1000" dirty="0"/>
              <a:t>, </a:t>
            </a:r>
            <a:r>
              <a:rPr lang="en-US" sz="1000" dirty="0" err="1"/>
              <a:t>StartTime</a:t>
            </a:r>
            <a:r>
              <a:rPr lang="en-US" sz="1000" dirty="0"/>
              <a:t> = </a:t>
            </a:r>
            <a:r>
              <a:rPr lang="en-US" sz="1000" dirty="0" err="1"/>
              <a:t>ts.StartTime</a:t>
            </a:r>
            <a:r>
              <a:rPr lang="en-US" sz="1000" dirty="0"/>
              <a:t>, </a:t>
            </a:r>
            <a:r>
              <a:rPr lang="en-US" sz="1000" dirty="0" err="1"/>
              <a:t>EndTime</a:t>
            </a:r>
            <a:r>
              <a:rPr lang="en-US" sz="1000" dirty="0"/>
              <a:t>=</a:t>
            </a:r>
            <a:r>
              <a:rPr lang="en-US" sz="1000" dirty="0" err="1"/>
              <a:t>ts.EndTime</a:t>
            </a:r>
            <a:r>
              <a:rPr lang="en-US" sz="1000" dirty="0"/>
              <a:t>,</a:t>
            </a:r>
          </a:p>
          <a:p>
            <a:r>
              <a:rPr lang="en-US" sz="1000" dirty="0"/>
              <a:t>                                    Status = </a:t>
            </a:r>
            <a:r>
              <a:rPr lang="en-US" sz="1000" dirty="0" err="1"/>
              <a:t>pa.Status</a:t>
            </a:r>
            <a:r>
              <a:rPr lang="en-US" sz="1000" dirty="0"/>
              <a:t>, </a:t>
            </a:r>
            <a:r>
              <a:rPr lang="en-US" sz="1000" dirty="0" err="1"/>
              <a:t>PaymentStatus</a:t>
            </a:r>
            <a:r>
              <a:rPr lang="en-US" sz="1000" dirty="0"/>
              <a:t> = </a:t>
            </a:r>
            <a:r>
              <a:rPr lang="en-US" sz="1000" dirty="0" err="1"/>
              <a:t>pa.PaymentStatus</a:t>
            </a:r>
            <a:r>
              <a:rPr lang="en-US" sz="1000" dirty="0"/>
              <a:t>, </a:t>
            </a:r>
            <a:r>
              <a:rPr lang="en-US" sz="1000" dirty="0" err="1"/>
              <a:t>SessionNumber</a:t>
            </a:r>
            <a:r>
              <a:rPr lang="en-US" sz="1000" dirty="0"/>
              <a:t> = </a:t>
            </a:r>
            <a:r>
              <a:rPr lang="en-US" sz="1000" dirty="0" err="1"/>
              <a:t>pa.SessionNumber</a:t>
            </a:r>
            <a:r>
              <a:rPr lang="en-US" sz="1000" dirty="0"/>
              <a:t>, </a:t>
            </a:r>
            <a:r>
              <a:rPr lang="en-US" sz="1000" dirty="0" err="1"/>
              <a:t>AppId</a:t>
            </a:r>
            <a:r>
              <a:rPr lang="en-US" sz="1000" dirty="0"/>
              <a:t> = </a:t>
            </a:r>
            <a:r>
              <a:rPr lang="en-US" sz="1000" dirty="0" err="1"/>
              <a:t>pa.Id</a:t>
            </a:r>
            <a:r>
              <a:rPr lang="en-US" sz="1000" dirty="0"/>
              <a:t>, Therapy = </a:t>
            </a:r>
            <a:r>
              <a:rPr lang="en-US" sz="1000" dirty="0" err="1"/>
              <a:t>p.TherapyDept</a:t>
            </a:r>
            <a:endParaRPr lang="en-US" sz="1000" dirty="0"/>
          </a:p>
          <a:p>
            <a:r>
              <a:rPr lang="en-US" sz="1000" dirty="0"/>
              <a:t>                                     </a:t>
            </a:r>
          </a:p>
          <a:p>
            <a:r>
              <a:rPr lang="en-US" sz="1000" dirty="0"/>
              <a:t>                                }).</a:t>
            </a:r>
            <a:r>
              <a:rPr lang="en-US" sz="1000" dirty="0" err="1"/>
              <a:t>ToList</a:t>
            </a:r>
            <a:r>
              <a:rPr lang="en-US" sz="1000" dirty="0"/>
              <a:t>&lt;</a:t>
            </a:r>
            <a:r>
              <a:rPr lang="en-US" sz="1000" dirty="0" err="1"/>
              <a:t>AppointmentDTO</a:t>
            </a:r>
            <a:r>
              <a:rPr lang="en-US" sz="1000" dirty="0"/>
              <a:t>&gt;();</a:t>
            </a:r>
          </a:p>
          <a:p>
            <a:r>
              <a:rPr lang="en-US" sz="1000" dirty="0"/>
              <a:t>                return appointments;</a:t>
            </a:r>
          </a:p>
          <a:p>
            <a:r>
              <a:rPr lang="en-US" sz="1000" dirty="0"/>
              <a:t>            }</a:t>
            </a:r>
          </a:p>
          <a:p>
            <a:r>
              <a:rPr lang="en-US" sz="1000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308047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49FB-1CEF-6643-9B2A-0052C547A45D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  <a:effectLst/>
              </a:rPr>
              <a:t>Thank you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089289-1685-454C-A6C6-1A31AFF0AE64}"/>
              </a:ext>
            </a:extLst>
          </p:cNvPr>
          <p:cNvSpPr txBox="1">
            <a:spLocks/>
          </p:cNvSpPr>
          <p:nvPr/>
        </p:nvSpPr>
        <p:spPr>
          <a:xfrm>
            <a:off x="8631044" y="5653668"/>
            <a:ext cx="3337932" cy="390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  <a:effectLst/>
              </a:rPr>
              <a:t>Any Questions?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2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321</Words>
  <Application>Microsoft Office PowerPoint</Application>
  <PresentationFormat>Widescreen</PresentationFormat>
  <Paragraphs>44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Unicode MS</vt:lpstr>
      <vt:lpstr>Calibri</vt:lpstr>
      <vt:lpstr>Calibri Light</vt:lpstr>
      <vt:lpstr>Office Theme</vt:lpstr>
      <vt:lpstr>REMOTEBASE HACKFEST ‘21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REMOTEBASE HACKFEST ‘21</dc:title>
  <dc:creator>Aras Siddiqui</dc:creator>
  <cp:lastModifiedBy>Sarfaraz Ahmed</cp:lastModifiedBy>
  <cp:revision>11</cp:revision>
  <dcterms:created xsi:type="dcterms:W3CDTF">2021-09-19T04:12:44Z</dcterms:created>
  <dcterms:modified xsi:type="dcterms:W3CDTF">2021-09-19T11:46:45Z</dcterms:modified>
</cp:coreProperties>
</file>